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6" r:id="rId5"/>
    <p:sldId id="259" r:id="rId6"/>
    <p:sldId id="266" r:id="rId7"/>
    <p:sldId id="275" r:id="rId8"/>
    <p:sldId id="260" r:id="rId9"/>
    <p:sldId id="261" r:id="rId10"/>
    <p:sldId id="262" r:id="rId11"/>
    <p:sldId id="265" r:id="rId12"/>
    <p:sldId id="263" r:id="rId13"/>
    <p:sldId id="270" r:id="rId14"/>
    <p:sldId id="267" r:id="rId15"/>
    <p:sldId id="283" r:id="rId16"/>
    <p:sldId id="268" r:id="rId17"/>
    <p:sldId id="269" r:id="rId18"/>
    <p:sldId id="282" r:id="rId19"/>
    <p:sldId id="271" r:id="rId20"/>
    <p:sldId id="272" r:id="rId21"/>
    <p:sldId id="273" r:id="rId22"/>
    <p:sldId id="274" r:id="rId23"/>
    <p:sldId id="277" r:id="rId24"/>
    <p:sldId id="278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40D65-290D-466F-9E64-FB3D9CEA0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025D6D-F78E-448D-9D05-7CC3B7224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BDDCE9-3D73-45F8-A785-6CC2C1DD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3289EC-747C-4085-9D95-A9F1496B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6D8114-20A3-4F9E-9ED8-7E9ED921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57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12711-ADAF-4E99-BC46-72DEDB57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578DBE-CAE6-45A7-A098-706B49046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AF037-487A-46FC-BB8A-566EBB9B8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A76824-6730-438E-A624-6735DC03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5CD64-9256-420A-AE2B-1E1C06BFA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08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4C058E-B2D4-4F24-92CF-D07564490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5CC15B-5168-4DCA-B16A-3D56BBB00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4F93E7-383D-4DF4-96C5-3D4F2C35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BD134E-7D76-4EDE-BCDD-B5163B104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47F175-1A1A-4C21-B747-FFD01A94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67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5A8D4-F23F-4D69-9893-7F10D9BA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AF9A6-81D8-4D20-8913-CC64624F4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80204C-B198-46E4-B5A4-F15F89A4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D6561-518C-4895-8A46-6E6E8B5B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727E3-74E4-4EB7-B1E0-6F894D6A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06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A256D-1097-477D-8E3C-18CCE389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6CCEA8-0A99-4D22-B765-5D3310014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7A7C04-64D6-44AE-A269-E65700EC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EBF8B7-0408-435D-AB23-1DDC63ED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35FE4-EE6B-4338-B534-0D431AD9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99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FCB6B-DFFD-4F64-BA99-C31B9E667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6A5B7-FB37-41D2-B408-3A373F783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334C94-7DF5-4C08-9AF1-12DCA9898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2F6280-74A7-49EB-B30F-EA1D757C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D16F49-5D7D-4047-AD3C-11260495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6B12A-CF98-4921-9B6F-F8D8B0FBE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23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D3948-7F1B-47C2-A7AE-2EAEE975E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ED15C-4452-4286-8721-514D1CA92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81C59E-D69A-4C6A-A7CB-32023A230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891110-B16D-4FC6-94A9-FF2F845E0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A87139-8C5F-4C09-8367-9CD215FA2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1981B2-257B-4C6A-A4EB-61E070A9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0BB8ED-7B79-4B3C-B870-F5AF640F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5F2EA7A-7D0B-409B-8B93-EAC22E2C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2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9CA52-24B8-4BAA-99EA-D8AEF459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6A89D8-A00E-477C-8DE0-FAB17E8E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C31674-35CB-4D79-BF1B-BC4DE9824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5D4601-A318-4E77-A23C-7C5AB3A0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5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CAE2C0-05EF-4A04-8358-3C401A4CB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9748A5-A634-4B90-BACF-1E55FCCB5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36ECF5-1F27-405D-9032-A81CD5643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94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6C9140-B8C3-4538-A84E-F01F8893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5FE907-35F6-420F-8D57-1B34642C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6B9B44-275E-438D-8516-CD7C11937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8F792A-B7AF-4CDC-8396-F0B2AE8E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4D9B27-4A19-4BD6-B50F-532FDDD6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97C1D7-184F-4388-850E-C50E8787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596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49CF9-F994-4426-B44C-20C205EE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66AE08-8BEC-47F1-A4A7-32DDD4D45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5C7498-065C-42AE-8322-B91C72692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EACF60-3AB3-4802-9FCC-57107E36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6F2B0C-06BD-4096-AE3D-072502F7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A4583D-7049-4570-9E76-56B09EB14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9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74409-7799-4CC0-AFD5-1629A401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7A7751-4060-43B0-960D-A27C76012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FC4D3-2751-43BC-9F23-9AE18F36E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D1DF4-A016-43E5-9402-ABC0EAF2E9D2}" type="datetimeFigureOut">
              <a:rPr lang="ru-RU" smtClean="0"/>
              <a:t>23.01.2018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76CFF-056C-4E51-8738-8E555D3E9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B6D33C-CFC2-4FC4-8EE5-069C651CE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7DD31-D33E-4115-B747-26DD981DF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41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56;&#1086;&#1078;&#1076;&#1077;&#1089;&#1090;&#1074;&#1077;&#1085;&#1089;&#1082;&#1080;&#1081;%20&#1079;&#1074;&#1086;&#1085;.mp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56;&#1086;&#1078;&#1076;&#1077;&#1089;&#1090;&#1074;&#1086;%20&#1061;&#1088;&#1080;&#1089;&#1090;&#1086;&#1074;&#1086;.mp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D92EFD-4619-4085-92D6-8B08EC0F8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8" y="145073"/>
            <a:ext cx="11684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4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058E18-556D-424D-9EDF-33D4D5743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-1"/>
            <a:ext cx="96012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6DBC43-2E5C-4064-BAD9-AF88E581A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5" y="360219"/>
            <a:ext cx="12126154" cy="61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67F56A-8EEE-4015-80E3-CCDFAEB65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15" y="0"/>
            <a:ext cx="10989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CEA9D1-90E0-46C3-967D-2967C346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9B6888-EC9C-407C-8F36-8E051CD6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AB27B0-C3AC-4F24-923D-37952A9FA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13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93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08FFA9-A4F4-4D77-87D0-3D0D9370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BFBAE8-92CB-4141-9994-4FCAC58E5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274F0B-82CC-45DA-AC75-331B5D64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835" y="1062"/>
            <a:ext cx="6964219" cy="692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D97BEC-F7B7-4929-A109-098A8A108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88" y="0"/>
            <a:ext cx="6909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893D09-958E-45D9-B25B-4D10BA89C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46" y="27708"/>
            <a:ext cx="9144000" cy="6858001"/>
          </a:xfrm>
          <a:prstGeom prst="rect">
            <a:avLst/>
          </a:prstGeom>
        </p:spPr>
      </p:pic>
      <p:sp>
        <p:nvSpPr>
          <p:cNvPr id="4" name="Стрелка: вправо 3">
            <a:hlinkClick r:id="rId3" action="ppaction://hlinkfile"/>
            <a:extLst>
              <a:ext uri="{FF2B5EF4-FFF2-40B4-BE49-F238E27FC236}">
                <a16:creationId xmlns:a16="http://schemas.microsoft.com/office/drawing/2014/main" id="{F6A882F6-AC0A-4502-9EB7-088818FF5C45}"/>
              </a:ext>
            </a:extLst>
          </p:cNvPr>
          <p:cNvSpPr/>
          <p:nvPr/>
        </p:nvSpPr>
        <p:spPr>
          <a:xfrm>
            <a:off x="10933723" y="6135077"/>
            <a:ext cx="765907" cy="4376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40614F-A9A7-450E-98C2-34C1983E6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73" y="745"/>
            <a:ext cx="9717710" cy="68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A8EE67-76F8-42BF-A007-8C9430C83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347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3C8F6F-61C6-4181-96BB-3674B99DC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777215-B89F-4E6B-9100-5BF366903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00" y="0"/>
            <a:ext cx="92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7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47FBB7-797C-4843-A22D-28D73FB3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FBDCC4-6173-4344-A7E6-AB8CBB28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11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6272D6-FC48-49ED-9B7C-1F7B19F6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592" y="0"/>
            <a:ext cx="8232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D9DC9C-1B42-4B8F-96BA-67F0584B2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0" y="0"/>
            <a:ext cx="1028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F227AD-4CFE-422A-9C02-24ACEEDB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Стрелка: вправо 2">
            <a:hlinkClick r:id="rId3" action="ppaction://hlinkfile"/>
            <a:extLst>
              <a:ext uri="{FF2B5EF4-FFF2-40B4-BE49-F238E27FC236}">
                <a16:creationId xmlns:a16="http://schemas.microsoft.com/office/drawing/2014/main" id="{63046C24-2A99-4CB2-A3E1-50B4112DD580}"/>
              </a:ext>
            </a:extLst>
          </p:cNvPr>
          <p:cNvSpPr/>
          <p:nvPr/>
        </p:nvSpPr>
        <p:spPr>
          <a:xfrm>
            <a:off x="10933723" y="6135077"/>
            <a:ext cx="765907" cy="4376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9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4A1DDC-DC70-44C1-90A7-073F644E4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17" y="0"/>
            <a:ext cx="9718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DA912A-51F2-44C3-9E3E-5AE6F33A9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45" y="11545"/>
            <a:ext cx="6924964" cy="69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997E73-B450-40E9-B7E8-982DF16C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ED0C43-96CE-4B89-8507-1FBA8A544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36" y="6927"/>
            <a:ext cx="9153238" cy="686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0D55C4-529E-4F25-B505-6BE86FC94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Anna Dubrovina</cp:lastModifiedBy>
  <cp:revision>30</cp:revision>
  <dcterms:created xsi:type="dcterms:W3CDTF">2018-01-21T17:19:56Z</dcterms:created>
  <dcterms:modified xsi:type="dcterms:W3CDTF">2018-01-22T22:10:07Z</dcterms:modified>
</cp:coreProperties>
</file>